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12192000" cy="6858000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8" autoAdjust="0"/>
    <p:restoredTop sz="94660" autoAdjust="0"/>
  </p:normalViewPr>
  <p:slideViewPr>
    <p:cSldViewPr snapToGrid="0">
      <p:cViewPr varScale="1">
        <p:scale>
          <a:sx n="98" d="100"/>
          <a:sy n="98" d="100"/>
        </p:scale>
        <p:origin x="102" y="7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186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0679787-01F7-490B-B988-A21EFC1D3EC7}" type="datetimeFigureOut">
              <a:rPr lang="pl-PL"/>
              <a:pPr>
                <a:defRPr/>
              </a:pPr>
              <a:t>12.01.2025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C035308-67A3-4A0A-AE7A-E2E0D50F4B5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pl-PL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C5F57B3-4DDB-43D2-80B9-3C7F0DAC4EF9}" type="datetimeFigureOut">
              <a:rPr lang="pl-PL"/>
              <a:pPr/>
              <a:t>12.01.2025</a:t>
            </a:fld>
            <a:endParaRPr lang="pl-PL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pl-PL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7BDF979-311F-489D-BD97-312305376BE8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1601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BEC1F071-1375-8CD6-EA97-A52CFC5176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 i zawartoś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98E34A28-E40C-46CE-A0A5-7D631F072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A141AEA0-14EA-47C0-DA6D-580F04A196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 bwMode="auto">
          <a:xfrm>
            <a:off x="674001" y="3576109"/>
            <a:ext cx="9144000" cy="9429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pl-PL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</a:t>
            </a:r>
            <a:r>
              <a:rPr lang="pl-PL" sz="50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resentation </a:t>
            </a:r>
            <a:r>
              <a:rPr lang="pl-PL" b="1" dirty="0" err="1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</a:t>
            </a:r>
            <a:r>
              <a:rPr lang="pl-PL" sz="5000" b="1" dirty="0" err="1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itle</a:t>
            </a:r>
            <a:endParaRPr lang="pl-PL" sz="5000" b="1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Podtytuł 2"/>
          <p:cNvSpPr txBox="1">
            <a:spLocks/>
          </p:cNvSpPr>
          <p:nvPr/>
        </p:nvSpPr>
        <p:spPr bwMode="auto">
          <a:xfrm>
            <a:off x="674001" y="4597459"/>
            <a:ext cx="5145262" cy="875092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500" dirty="0" err="1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Name</a:t>
            </a:r>
            <a:r>
              <a:rPr lang="pl-PL" sz="25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&amp; </a:t>
            </a:r>
            <a:r>
              <a:rPr lang="pl-PL" sz="2500" dirty="0" err="1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Surname</a:t>
            </a:r>
            <a:br>
              <a:rPr lang="pl-PL" sz="25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pl-PL" sz="12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br>
              <a:rPr lang="pl-PL" sz="25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pl-PL" sz="25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577019" y="945145"/>
            <a:ext cx="5855264" cy="4770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pl-PL" sz="2500" b="1" dirty="0" err="1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Slide</a:t>
            </a:r>
            <a:r>
              <a:rPr lang="pl-PL" sz="25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pl-PL" sz="2500" b="1" dirty="0" err="1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  <a:endParaRPr lang="pl-PL" sz="25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764374" y="2859984"/>
            <a:ext cx="465724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pl-PL" sz="2000" b="1" dirty="0" err="1">
                <a:latin typeface="Roboto" panose="02000000000000000000" pitchFamily="2" charset="0"/>
                <a:ea typeface="Roboto" panose="02000000000000000000" pitchFamily="2" charset="0"/>
              </a:rPr>
              <a:t>Short</a:t>
            </a:r>
            <a:r>
              <a:rPr lang="pl-PL" sz="2000" b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pl-PL" sz="2000" b="1" dirty="0" err="1">
                <a:latin typeface="Roboto" panose="02000000000000000000" pitchFamily="2" charset="0"/>
                <a:ea typeface="Roboto" panose="02000000000000000000" pitchFamily="2" charset="0"/>
              </a:rPr>
              <a:t>description</a:t>
            </a:r>
            <a:r>
              <a:rPr lang="pl-PL" sz="2000" b="1" dirty="0"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sp>
        <p:nvSpPr>
          <p:cNvPr id="9" name="Prostokąt 8"/>
          <p:cNvSpPr/>
          <p:nvPr/>
        </p:nvSpPr>
        <p:spPr>
          <a:xfrm>
            <a:off x="577018" y="5620466"/>
            <a:ext cx="11037963" cy="29238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pl-PL" sz="1300" dirty="0" err="1">
                <a:latin typeface="Roboto" panose="02000000000000000000" pitchFamily="2" charset="0"/>
                <a:ea typeface="Roboto" panose="02000000000000000000" pitchFamily="2" charset="0"/>
              </a:rPr>
              <a:t>additional</a:t>
            </a:r>
            <a:r>
              <a:rPr lang="pl-PL" sz="13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pl-PL" sz="1300" dirty="0" err="1">
                <a:latin typeface="Roboto" panose="02000000000000000000" pitchFamily="2" charset="0"/>
                <a:ea typeface="Roboto" panose="02000000000000000000" pitchFamily="2" charset="0"/>
              </a:rPr>
              <a:t>description</a:t>
            </a:r>
            <a:r>
              <a:rPr lang="pl-PL" sz="1300" dirty="0">
                <a:latin typeface="Roboto" panose="02000000000000000000" pitchFamily="2" charset="0"/>
                <a:ea typeface="Roboto" panose="02000000000000000000" pitchFamily="2" charset="0"/>
              </a:rPr>
              <a:t> / </a:t>
            </a:r>
            <a:r>
              <a:rPr lang="pl-PL" sz="1300" dirty="0" err="1">
                <a:latin typeface="Roboto" panose="02000000000000000000" pitchFamily="2" charset="0"/>
                <a:ea typeface="Roboto" panose="02000000000000000000" pitchFamily="2" charset="0"/>
              </a:rPr>
              <a:t>details</a:t>
            </a:r>
            <a:r>
              <a:rPr lang="pl-PL" sz="1300" dirty="0"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sp>
        <p:nvSpPr>
          <p:cNvPr id="10" name="Prostokąt 9"/>
          <p:cNvSpPr/>
          <p:nvPr/>
        </p:nvSpPr>
        <p:spPr>
          <a:xfrm>
            <a:off x="649931" y="2611466"/>
            <a:ext cx="4517756" cy="23610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669387" y="1524819"/>
            <a:ext cx="1385450" cy="45719"/>
          </a:xfrm>
          <a:prstGeom prst="rect">
            <a:avLst/>
          </a:prstGeom>
          <a:solidFill>
            <a:srgbClr val="E606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222615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19</Words>
  <Application>Microsoft Office PowerPoint</Application>
  <PresentationFormat>Panoramiczny</PresentationFormat>
  <Paragraphs>5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Dell</dc:creator>
  <cp:lastModifiedBy>Grzegorz Lipski</cp:lastModifiedBy>
  <cp:revision>19</cp:revision>
  <dcterms:created xsi:type="dcterms:W3CDTF">2016-10-04T09:58:44Z</dcterms:created>
  <dcterms:modified xsi:type="dcterms:W3CDTF">2025-01-12T12:46:23Z</dcterms:modified>
</cp:coreProperties>
</file>